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314" r:id="rId5"/>
    <p:sldId id="315" r:id="rId6"/>
    <p:sldId id="316" r:id="rId7"/>
    <p:sldId id="317" r:id="rId8"/>
    <p:sldId id="319" r:id="rId9"/>
    <p:sldId id="327" r:id="rId10"/>
    <p:sldId id="326" r:id="rId11"/>
    <p:sldId id="3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164" y="6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64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Projection Mapping challenge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Projection </a:t>
            </a:r>
            <a:br>
              <a:rPr lang="en-US" dirty="0"/>
            </a:br>
            <a:r>
              <a:rPr lang="en-US" dirty="0"/>
              <a:t>Mapping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GB" dirty="0"/>
              <a:t>Projection mapping is the art of liberating video content from the confines of flat screens. </a:t>
            </a:r>
          </a:p>
          <a:p>
            <a:r>
              <a:rPr lang="en-GB" dirty="0"/>
              <a:t>By transforming irregular surfaces—such as buildings, objects, or stages—into dynamic video displays, we can create the illusion that these objects are moving, changing shape, or coming to life.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 err="1"/>
              <a:t>MadMapper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7118" r="27118"/>
          <a:stretch/>
        </p:blipFill>
        <p:spPr>
          <a:xfrm>
            <a:off x="6085840" y="-10159"/>
            <a:ext cx="6116320" cy="6868160"/>
          </a:xfr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/>
          <a:lstStyle/>
          <a:p>
            <a:r>
              <a:rPr lang="en-US" dirty="0"/>
              <a:t>Set the projector right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41077" t="-148" r="8997" b="148"/>
          <a:stretch/>
        </p:blipFill>
        <p:spPr>
          <a:xfrm>
            <a:off x="0" y="-10160"/>
            <a:ext cx="6096000" cy="68580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4805997" cy="2389736"/>
          </a:xfrm>
        </p:spPr>
        <p:txBody>
          <a:bodyPr/>
          <a:lstStyle/>
          <a:p>
            <a:r>
              <a:rPr lang="en-US" dirty="0"/>
              <a:t>Make sure all your projection surfaces are “seen” by the beamer</a:t>
            </a: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4"/>
            <a:ext cx="4896678" cy="3624984"/>
          </a:xfrm>
        </p:spPr>
        <p:txBody>
          <a:bodyPr/>
          <a:lstStyle/>
          <a:p>
            <a:r>
              <a:rPr lang="en-US" dirty="0"/>
              <a:t>Set up basic surfaces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E30546E-D63D-6DD8-4DA7-41DD51A44C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-92381" b="-92381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r>
              <a:rPr lang="en-US" noProof="1"/>
              <a:t>Create quads for each surface where you would like to project. And map them accordingly</a:t>
            </a:r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4"/>
            <a:ext cx="4896678" cy="3624984"/>
          </a:xfrm>
        </p:spPr>
        <p:txBody>
          <a:bodyPr/>
          <a:lstStyle/>
          <a:p>
            <a:r>
              <a:rPr lang="en-US" dirty="0"/>
              <a:t>Add content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E30546E-D63D-6DD8-4DA7-41DD51A44C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-56542" b="-56542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r>
              <a:rPr lang="en-US" noProof="1"/>
              <a:t>Add content a refine accordingly</a:t>
            </a:r>
          </a:p>
        </p:txBody>
      </p:sp>
    </p:spTree>
    <p:extLst>
      <p:ext uri="{BB962C8B-B14F-4D97-AF65-F5344CB8AC3E}">
        <p14:creationId xmlns:p14="http://schemas.microsoft.com/office/powerpoint/2010/main" val="111648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GB" dirty="0"/>
              <a:t>Bring a 3d/spatial element to your content by projecting on the props that you brought some of the objects in the room.</a:t>
            </a:r>
          </a:p>
          <a:p>
            <a:r>
              <a:rPr lang="en-US" dirty="0"/>
              <a:t>Keep in mind how can you make the spatial element and your video enhance each other.</a:t>
            </a:r>
          </a:p>
          <a:p>
            <a:r>
              <a:rPr lang="en-US" dirty="0"/>
              <a:t>Present on 15:00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8B87-147F-BB22-4D36-29213C30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{0BA97967-A964-4C90-854C-C8441A2C2BD6}tf22318419_win32</Template>
  <TotalTime>1729</TotalTime>
  <Words>163</Words>
  <Application>Microsoft Office PowerPoint</Application>
  <PresentationFormat>Widescreen</PresentationFormat>
  <Paragraphs>26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Tenorite</vt:lpstr>
      <vt:lpstr>Custom</vt:lpstr>
      <vt:lpstr>Projection Mapping challenge</vt:lpstr>
      <vt:lpstr>Projection  Mapping</vt:lpstr>
      <vt:lpstr>MadMapper</vt:lpstr>
      <vt:lpstr>Set the projector right</vt:lpstr>
      <vt:lpstr>Set up basic surfaces</vt:lpstr>
      <vt:lpstr>Add content</vt:lpstr>
      <vt:lpstr>Challenge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Leal Rodriguez</dc:creator>
  <cp:lastModifiedBy>Raul Leal Rodriguez</cp:lastModifiedBy>
  <cp:revision>3</cp:revision>
  <dcterms:created xsi:type="dcterms:W3CDTF">2024-09-02T07:20:24Z</dcterms:created>
  <dcterms:modified xsi:type="dcterms:W3CDTF">2024-09-03T13:57:51Z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